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E22A47D2-A7DC-40C6-BF7F-E144FF9AC955}" type="datetimeFigureOut">
              <a:rPr lang="en-US" smtClean="0"/>
              <a:t>10/7/2015</a:t>
            </a:fld>
            <a:endParaRPr lang="en-US"/>
          </a:p>
        </p:txBody>
      </p:sp>
      <p:sp>
        <p:nvSpPr>
          <p:cNvPr id="16" name="Slide Number Placeholder 15"/>
          <p:cNvSpPr>
            <a:spLocks noGrp="1"/>
          </p:cNvSpPr>
          <p:nvPr>
            <p:ph type="sldNum" sz="quarter" idx="11"/>
          </p:nvPr>
        </p:nvSpPr>
        <p:spPr/>
        <p:txBody>
          <a:bodyPr/>
          <a:lstStyle/>
          <a:p>
            <a:fld id="{E791A872-C10B-495C-A008-973C5C06C4BA}"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A47D2-A7DC-40C6-BF7F-E144FF9AC955}"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1A872-C10B-495C-A008-973C5C06C4B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2A47D2-A7DC-40C6-BF7F-E144FF9AC955}"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1A872-C10B-495C-A008-973C5C06C4B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E22A47D2-A7DC-40C6-BF7F-E144FF9AC955}" type="datetimeFigureOut">
              <a:rPr lang="en-US" smtClean="0"/>
              <a:t>10/7/2015</a:t>
            </a:fld>
            <a:endParaRPr lang="en-US"/>
          </a:p>
        </p:txBody>
      </p:sp>
      <p:sp>
        <p:nvSpPr>
          <p:cNvPr id="15" name="Slide Number Placeholder 14"/>
          <p:cNvSpPr>
            <a:spLocks noGrp="1"/>
          </p:cNvSpPr>
          <p:nvPr>
            <p:ph type="sldNum" sz="quarter" idx="11"/>
          </p:nvPr>
        </p:nvSpPr>
        <p:spPr/>
        <p:txBody>
          <a:bodyPr/>
          <a:lstStyle/>
          <a:p>
            <a:fld id="{E791A872-C10B-495C-A008-973C5C06C4BA}"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E22A47D2-A7DC-40C6-BF7F-E144FF9AC955}" type="datetimeFigureOut">
              <a:rPr lang="en-US" smtClean="0"/>
              <a:t>10/7/2015</a:t>
            </a:fld>
            <a:endParaRPr lang="en-US"/>
          </a:p>
        </p:txBody>
      </p:sp>
      <p:sp>
        <p:nvSpPr>
          <p:cNvPr id="13" name="Slide Number Placeholder 12"/>
          <p:cNvSpPr>
            <a:spLocks noGrp="1"/>
          </p:cNvSpPr>
          <p:nvPr>
            <p:ph type="sldNum" sz="quarter" idx="11"/>
          </p:nvPr>
        </p:nvSpPr>
        <p:spPr/>
        <p:txBody>
          <a:bodyPr/>
          <a:lstStyle/>
          <a:p>
            <a:fld id="{E791A872-C10B-495C-A008-973C5C06C4BA}"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E22A47D2-A7DC-40C6-BF7F-E144FF9AC955}" type="datetimeFigureOut">
              <a:rPr lang="en-US" smtClean="0"/>
              <a:t>10/7/2015</a:t>
            </a:fld>
            <a:endParaRPr lang="en-US"/>
          </a:p>
        </p:txBody>
      </p:sp>
      <p:sp>
        <p:nvSpPr>
          <p:cNvPr id="9" name="Slide Number Placeholder 8"/>
          <p:cNvSpPr>
            <a:spLocks noGrp="1"/>
          </p:cNvSpPr>
          <p:nvPr>
            <p:ph type="sldNum" sz="quarter" idx="11"/>
          </p:nvPr>
        </p:nvSpPr>
        <p:spPr/>
        <p:txBody>
          <a:bodyPr/>
          <a:lstStyle/>
          <a:p>
            <a:fld id="{E791A872-C10B-495C-A008-973C5C06C4B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E22A47D2-A7DC-40C6-BF7F-E144FF9AC955}" type="datetimeFigureOut">
              <a:rPr lang="en-US" smtClean="0"/>
              <a:t>10/7/2015</a:t>
            </a:fld>
            <a:endParaRPr lang="en-US"/>
          </a:p>
        </p:txBody>
      </p:sp>
      <p:sp>
        <p:nvSpPr>
          <p:cNvPr id="15" name="Slide Number Placeholder 14"/>
          <p:cNvSpPr>
            <a:spLocks noGrp="1"/>
          </p:cNvSpPr>
          <p:nvPr>
            <p:ph type="sldNum" sz="quarter" idx="11"/>
          </p:nvPr>
        </p:nvSpPr>
        <p:spPr/>
        <p:txBody>
          <a:bodyPr/>
          <a:lstStyle/>
          <a:p>
            <a:fld id="{E791A872-C10B-495C-A008-973C5C06C4BA}"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E22A47D2-A7DC-40C6-BF7F-E144FF9AC955}" type="datetimeFigureOut">
              <a:rPr lang="en-US" smtClean="0"/>
              <a:t>10/7/2015</a:t>
            </a:fld>
            <a:endParaRPr lang="en-US"/>
          </a:p>
        </p:txBody>
      </p:sp>
      <p:sp>
        <p:nvSpPr>
          <p:cNvPr id="8" name="Slide Number Placeholder 7"/>
          <p:cNvSpPr>
            <a:spLocks noGrp="1"/>
          </p:cNvSpPr>
          <p:nvPr>
            <p:ph type="sldNum" sz="quarter" idx="11"/>
          </p:nvPr>
        </p:nvSpPr>
        <p:spPr/>
        <p:txBody>
          <a:bodyPr/>
          <a:lstStyle/>
          <a:p>
            <a:fld id="{E791A872-C10B-495C-A008-973C5C06C4BA}"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22A47D2-A7DC-40C6-BF7F-E144FF9AC955}" type="datetimeFigureOut">
              <a:rPr lang="en-US" smtClean="0"/>
              <a:t>10/7/2015</a:t>
            </a:fld>
            <a:endParaRPr lang="en-US"/>
          </a:p>
        </p:txBody>
      </p:sp>
      <p:sp>
        <p:nvSpPr>
          <p:cNvPr id="6" name="Slide Number Placeholder 5"/>
          <p:cNvSpPr>
            <a:spLocks noGrp="1"/>
          </p:cNvSpPr>
          <p:nvPr>
            <p:ph type="sldNum" sz="quarter" idx="11"/>
          </p:nvPr>
        </p:nvSpPr>
        <p:spPr/>
        <p:txBody>
          <a:bodyPr/>
          <a:lstStyle/>
          <a:p>
            <a:fld id="{E791A872-C10B-495C-A008-973C5C06C4BA}"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E22A47D2-A7DC-40C6-BF7F-E144FF9AC955}" type="datetimeFigureOut">
              <a:rPr lang="en-US" smtClean="0"/>
              <a:t>10/7/2015</a:t>
            </a:fld>
            <a:endParaRPr lang="en-US"/>
          </a:p>
        </p:txBody>
      </p:sp>
      <p:sp>
        <p:nvSpPr>
          <p:cNvPr id="16" name="Slide Number Placeholder 15"/>
          <p:cNvSpPr>
            <a:spLocks noGrp="1"/>
          </p:cNvSpPr>
          <p:nvPr>
            <p:ph type="sldNum" sz="quarter" idx="11"/>
          </p:nvPr>
        </p:nvSpPr>
        <p:spPr/>
        <p:txBody>
          <a:bodyPr/>
          <a:lstStyle/>
          <a:p>
            <a:fld id="{E791A872-C10B-495C-A008-973C5C06C4BA}"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E22A47D2-A7DC-40C6-BF7F-E144FF9AC955}" type="datetimeFigureOut">
              <a:rPr lang="en-US" smtClean="0"/>
              <a:t>10/7/2015</a:t>
            </a:fld>
            <a:endParaRPr lang="en-US"/>
          </a:p>
        </p:txBody>
      </p:sp>
      <p:sp>
        <p:nvSpPr>
          <p:cNvPr id="14" name="Slide Number Placeholder 13"/>
          <p:cNvSpPr>
            <a:spLocks noGrp="1"/>
          </p:cNvSpPr>
          <p:nvPr>
            <p:ph type="sldNum" sz="quarter" idx="11"/>
          </p:nvPr>
        </p:nvSpPr>
        <p:spPr/>
        <p:txBody>
          <a:bodyPr/>
          <a:lstStyle/>
          <a:p>
            <a:fld id="{E791A872-C10B-495C-A008-973C5C06C4BA}"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E22A47D2-A7DC-40C6-BF7F-E144FF9AC955}" type="datetimeFigureOut">
              <a:rPr lang="en-US" smtClean="0"/>
              <a:t>10/7/2015</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E791A872-C10B-495C-A008-973C5C06C4B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Story of how the</a:t>
            </a:r>
            <a:br>
              <a:rPr lang="en-US" dirty="0" smtClean="0"/>
            </a:br>
            <a:r>
              <a:rPr lang="en-US" dirty="0" smtClean="0"/>
              <a:t>Bloody Mary game started</a:t>
            </a:r>
            <a:endParaRPr lang="en-US" dirty="0"/>
          </a:p>
        </p:txBody>
      </p:sp>
      <p:sp>
        <p:nvSpPr>
          <p:cNvPr id="3" name="Subtitle 2"/>
          <p:cNvSpPr>
            <a:spLocks noGrp="1"/>
          </p:cNvSpPr>
          <p:nvPr>
            <p:ph type="subTitle" idx="1"/>
          </p:nvPr>
        </p:nvSpPr>
        <p:spPr/>
        <p:txBody>
          <a:bodyPr>
            <a:normAutofit fontScale="92500"/>
          </a:bodyPr>
          <a:lstStyle/>
          <a:p>
            <a:r>
              <a:rPr lang="en-US" dirty="0" smtClean="0"/>
              <a:t>How a bunch of things came together and turned into a joke people play on each other and themselves.</a:t>
            </a:r>
            <a:endParaRPr lang="en-US" dirty="0"/>
          </a:p>
        </p:txBody>
      </p:sp>
    </p:spTree>
    <p:extLst>
      <p:ext uri="{BB962C8B-B14F-4D97-AF65-F5344CB8AC3E}">
        <p14:creationId xmlns:p14="http://schemas.microsoft.com/office/powerpoint/2010/main" val="2531738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media.nola.com/politics/photo/9697475-lar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853016"/>
            <a:ext cx="5246255" cy="3644766"/>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381000" y="1143000"/>
            <a:ext cx="8229600" cy="4724400"/>
          </a:xfrm>
        </p:spPr>
        <p:txBody>
          <a:bodyPr anchor="t">
            <a:normAutofit/>
          </a:bodyPr>
          <a:lstStyle/>
          <a:p>
            <a:r>
              <a:rPr lang="en-US" sz="2500" dirty="0" smtClean="0"/>
              <a:t>So knowing about the history, changes, and explanations of the Bloody Mary game, we see that in the end, it’s just a game.  We enjoy being scared </a:t>
            </a:r>
            <a:r>
              <a:rPr lang="en-US" sz="2500" dirty="0"/>
              <a:t>because it </a:t>
            </a:r>
            <a:r>
              <a:rPr lang="en-US" sz="2500" dirty="0" smtClean="0"/>
              <a:t>makes our bodies release adrenaline</a:t>
            </a:r>
            <a:r>
              <a:rPr lang="en-US" sz="2500" dirty="0"/>
              <a:t>, </a:t>
            </a:r>
            <a:r>
              <a:rPr lang="en-US" sz="2500" dirty="0" smtClean="0"/>
              <a:t>which</a:t>
            </a:r>
            <a:endParaRPr lang="en-US" sz="2500" dirty="0"/>
          </a:p>
        </p:txBody>
      </p:sp>
      <p:sp>
        <p:nvSpPr>
          <p:cNvPr id="3" name="Title 2"/>
          <p:cNvSpPr>
            <a:spLocks noGrp="1"/>
          </p:cNvSpPr>
          <p:nvPr>
            <p:ph type="title"/>
          </p:nvPr>
        </p:nvSpPr>
        <p:spPr>
          <a:xfrm>
            <a:off x="762000" y="228600"/>
            <a:ext cx="7543800" cy="914400"/>
          </a:xfrm>
        </p:spPr>
        <p:txBody>
          <a:bodyPr/>
          <a:lstStyle/>
          <a:p>
            <a:pPr algn="ctr"/>
            <a:r>
              <a:rPr lang="en-US" dirty="0" smtClean="0"/>
              <a:t>Just a Game</a:t>
            </a:r>
            <a:endParaRPr lang="en-US" dirty="0"/>
          </a:p>
        </p:txBody>
      </p:sp>
      <p:sp>
        <p:nvSpPr>
          <p:cNvPr id="5" name="Rectangle 4"/>
          <p:cNvSpPr/>
          <p:nvPr/>
        </p:nvSpPr>
        <p:spPr>
          <a:xfrm>
            <a:off x="685800" y="2743200"/>
            <a:ext cx="2133600" cy="3554819"/>
          </a:xfrm>
          <a:prstGeom prst="rect">
            <a:avLst/>
          </a:prstGeom>
        </p:spPr>
        <p:txBody>
          <a:bodyPr wrap="square">
            <a:spAutoFit/>
          </a:bodyPr>
          <a:lstStyle/>
          <a:p>
            <a:r>
              <a:rPr lang="en-US" sz="2500" dirty="0" smtClean="0"/>
              <a:t>is a che</a:t>
            </a:r>
            <a:r>
              <a:rPr lang="en-US" sz="2500" dirty="0" smtClean="0"/>
              <a:t>mical that makes us feel excited and full of energy.  It’s also fun to laugh with friends about being scared.</a:t>
            </a:r>
            <a:endParaRPr lang="en-US" sz="2500" dirty="0"/>
          </a:p>
        </p:txBody>
      </p:sp>
    </p:spTree>
    <p:extLst>
      <p:ext uri="{BB962C8B-B14F-4D97-AF65-F5344CB8AC3E}">
        <p14:creationId xmlns:p14="http://schemas.microsoft.com/office/powerpoint/2010/main" val="375261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5600" y="2743200"/>
            <a:ext cx="6096000" cy="3657599"/>
          </a:xfrm>
        </p:spPr>
        <p:txBody>
          <a:bodyPr anchor="t">
            <a:normAutofit/>
          </a:bodyPr>
          <a:lstStyle/>
          <a:p>
            <a:r>
              <a:rPr lang="en-US" sz="2500" dirty="0" smtClean="0"/>
              <a:t>The first people who played the Bloody Mary game were young women who wanted to know who their future husband would be.  They would walk up some stairs backwards with a candle and a mirror, and their husband was supposed to appear in the mirror.</a:t>
            </a:r>
            <a:endParaRPr lang="en-US" sz="2500" dirty="0"/>
          </a:p>
        </p:txBody>
      </p:sp>
      <p:sp>
        <p:nvSpPr>
          <p:cNvPr id="3" name="Title 2"/>
          <p:cNvSpPr>
            <a:spLocks noGrp="1"/>
          </p:cNvSpPr>
          <p:nvPr>
            <p:ph type="title"/>
          </p:nvPr>
        </p:nvSpPr>
        <p:spPr>
          <a:xfrm>
            <a:off x="3657600" y="249382"/>
            <a:ext cx="7543800" cy="914400"/>
          </a:xfrm>
        </p:spPr>
        <p:txBody>
          <a:bodyPr/>
          <a:lstStyle/>
          <a:p>
            <a:r>
              <a:rPr lang="en-US" dirty="0" smtClean="0"/>
              <a:t>Origins</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2314575"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1714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524000"/>
            <a:ext cx="6096000" cy="3657599"/>
          </a:xfrm>
        </p:spPr>
        <p:txBody>
          <a:bodyPr anchor="t">
            <a:normAutofit/>
          </a:bodyPr>
          <a:lstStyle/>
          <a:p>
            <a:r>
              <a:rPr lang="en-US" sz="2500" dirty="0" smtClean="0"/>
              <a:t>If the young woman was going to die before she had a chance to marry, she was supposed to see a skeleton or some blood in the mirror.</a:t>
            </a:r>
            <a:endParaRPr lang="en-US" sz="2500" dirty="0"/>
          </a:p>
        </p:txBody>
      </p:sp>
      <p:sp>
        <p:nvSpPr>
          <p:cNvPr id="3" name="Title 2"/>
          <p:cNvSpPr>
            <a:spLocks noGrp="1"/>
          </p:cNvSpPr>
          <p:nvPr>
            <p:ph type="title"/>
          </p:nvPr>
        </p:nvSpPr>
        <p:spPr>
          <a:xfrm>
            <a:off x="3657600" y="249382"/>
            <a:ext cx="7543800" cy="914400"/>
          </a:xfrm>
        </p:spPr>
        <p:txBody>
          <a:bodyPr/>
          <a:lstStyle/>
          <a:p>
            <a:r>
              <a:rPr lang="en-US" dirty="0" smtClean="0"/>
              <a:t>Origins</a:t>
            </a:r>
            <a:endParaRPr lang="en-US" dirty="0"/>
          </a:p>
        </p:txBody>
      </p:sp>
      <p:pic>
        <p:nvPicPr>
          <p:cNvPr id="2050" name="Picture 2" descr="http://allthingsclipart.com/skeleton0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2971800"/>
            <a:ext cx="2286000" cy="3630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5769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67200" y="1295400"/>
            <a:ext cx="4648200" cy="5181599"/>
          </a:xfrm>
        </p:spPr>
        <p:txBody>
          <a:bodyPr anchor="t">
            <a:normAutofit/>
          </a:bodyPr>
          <a:lstStyle/>
          <a:p>
            <a:r>
              <a:rPr lang="en-US" sz="2500" dirty="0" smtClean="0"/>
              <a:t>Over time, people forgot the husband part, and just remembered the spooky part.  They started to say it was a woman who appeared in the mirror instead of a man.  They called her Bloody Mary because of the blood part of the original game.  Some people said she was friendly, and some people said she was scary.</a:t>
            </a:r>
            <a:endParaRPr lang="en-US" sz="2500" dirty="0"/>
          </a:p>
        </p:txBody>
      </p:sp>
      <p:sp>
        <p:nvSpPr>
          <p:cNvPr id="3" name="Title 2"/>
          <p:cNvSpPr>
            <a:spLocks noGrp="1"/>
          </p:cNvSpPr>
          <p:nvPr>
            <p:ph type="title"/>
          </p:nvPr>
        </p:nvSpPr>
        <p:spPr>
          <a:xfrm>
            <a:off x="1219200" y="228600"/>
            <a:ext cx="7543800" cy="914400"/>
          </a:xfrm>
        </p:spPr>
        <p:txBody>
          <a:bodyPr/>
          <a:lstStyle/>
          <a:p>
            <a:r>
              <a:rPr lang="en-US" dirty="0" smtClean="0"/>
              <a:t>How the Game Changed</a:t>
            </a:r>
            <a:endParaRPr lang="en-US" dirty="0"/>
          </a:p>
        </p:txBody>
      </p:sp>
      <p:pic>
        <p:nvPicPr>
          <p:cNvPr id="3074" name="Picture 2" descr="http://www.jambopay.co/wp-content/uploads/2014/07/Fancy-Bathroom-Mirro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447800"/>
            <a:ext cx="4038600"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2016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828800"/>
            <a:ext cx="5334000" cy="5029200"/>
          </a:xfrm>
        </p:spPr>
        <p:txBody>
          <a:bodyPr anchor="t">
            <a:normAutofit/>
          </a:bodyPr>
          <a:lstStyle/>
          <a:p>
            <a:r>
              <a:rPr lang="en-US" sz="2500" dirty="0" smtClean="0"/>
              <a:t>Some people started saying Bloody Mary had a baby that died.  They were actually thinking of a real person from history who was Queen of England from 1496 to 1533.  When Mary Tudor got pregnant, her babies died before they were born.  This sad circumstance led some people to call her Bloody Mary.</a:t>
            </a:r>
            <a:endParaRPr lang="en-US" sz="2500" dirty="0"/>
          </a:p>
        </p:txBody>
      </p:sp>
      <p:sp>
        <p:nvSpPr>
          <p:cNvPr id="3" name="Title 2"/>
          <p:cNvSpPr>
            <a:spLocks noGrp="1"/>
          </p:cNvSpPr>
          <p:nvPr>
            <p:ph type="title"/>
          </p:nvPr>
        </p:nvSpPr>
        <p:spPr>
          <a:xfrm>
            <a:off x="1219200" y="228600"/>
            <a:ext cx="7543800" cy="914400"/>
          </a:xfrm>
        </p:spPr>
        <p:txBody>
          <a:bodyPr/>
          <a:lstStyle/>
          <a:p>
            <a:r>
              <a:rPr lang="en-US" dirty="0" smtClean="0"/>
              <a:t>How the Game Changed</a:t>
            </a:r>
            <a:endParaRPr lang="en-US" dirty="0"/>
          </a:p>
        </p:txBody>
      </p:sp>
      <p:pic>
        <p:nvPicPr>
          <p:cNvPr id="4098" name="Picture 2" descr="Portrait of Mary Tudor, Queen of Fra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1371600"/>
            <a:ext cx="2362200" cy="4806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2305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610600" cy="5029200"/>
          </a:xfrm>
        </p:spPr>
        <p:txBody>
          <a:bodyPr anchor="t">
            <a:normAutofit/>
          </a:bodyPr>
          <a:lstStyle/>
          <a:p>
            <a:r>
              <a:rPr lang="en-US" sz="2500" dirty="0" smtClean="0"/>
              <a:t>As time went on, all kinds of other things got added to the game.  Another fairy tale got mixed in about a witch from Tennessee called the Bell Witch.  Some people started saying that was the name of the woman who appeared in the mirror.</a:t>
            </a:r>
            <a:endParaRPr lang="en-US" sz="2500" dirty="0"/>
          </a:p>
        </p:txBody>
      </p:sp>
      <p:sp>
        <p:nvSpPr>
          <p:cNvPr id="3" name="Title 2"/>
          <p:cNvSpPr>
            <a:spLocks noGrp="1"/>
          </p:cNvSpPr>
          <p:nvPr>
            <p:ph type="title"/>
          </p:nvPr>
        </p:nvSpPr>
        <p:spPr>
          <a:xfrm>
            <a:off x="1219200" y="228600"/>
            <a:ext cx="7543800" cy="914400"/>
          </a:xfrm>
        </p:spPr>
        <p:txBody>
          <a:bodyPr/>
          <a:lstStyle/>
          <a:p>
            <a:r>
              <a:rPr lang="en-US" dirty="0" smtClean="0"/>
              <a:t>How the Game Changed</a:t>
            </a:r>
            <a:endParaRPr lang="en-US" dirty="0"/>
          </a:p>
        </p:txBody>
      </p:sp>
      <p:pic>
        <p:nvPicPr>
          <p:cNvPr id="5122" name="Picture 2" descr="http://a.abcnews.go.com/images/International/gty_wicked_witch_kb_130412_wma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276600"/>
            <a:ext cx="6096000" cy="3429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1134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msthom.weebly.com/uploads/3/6/8/9/3689500/9861905_orig.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335088"/>
            <a:ext cx="3524250" cy="2562226"/>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4495800" y="1335088"/>
            <a:ext cx="4114800" cy="7808912"/>
          </a:xfrm>
        </p:spPr>
        <p:txBody>
          <a:bodyPr anchor="t">
            <a:normAutofit/>
          </a:bodyPr>
          <a:lstStyle/>
          <a:p>
            <a:r>
              <a:rPr lang="en-US" sz="2500" dirty="0" smtClean="0"/>
              <a:t>Now there are all kinds of ideas about Bloody Mary and the Bell Witch, and even other people or things that might appear in a mirror when the lights are off.  </a:t>
            </a:r>
            <a:endParaRPr lang="en-US" sz="2500" dirty="0"/>
          </a:p>
        </p:txBody>
      </p:sp>
      <p:sp>
        <p:nvSpPr>
          <p:cNvPr id="3" name="Title 2"/>
          <p:cNvSpPr>
            <a:spLocks noGrp="1"/>
          </p:cNvSpPr>
          <p:nvPr>
            <p:ph type="title"/>
          </p:nvPr>
        </p:nvSpPr>
        <p:spPr>
          <a:xfrm>
            <a:off x="1219200" y="228600"/>
            <a:ext cx="7543800" cy="914400"/>
          </a:xfrm>
        </p:spPr>
        <p:txBody>
          <a:bodyPr/>
          <a:lstStyle/>
          <a:p>
            <a:r>
              <a:rPr lang="en-US" dirty="0" smtClean="0"/>
              <a:t>How the Game Changed</a:t>
            </a:r>
            <a:endParaRPr lang="en-US" dirty="0"/>
          </a:p>
        </p:txBody>
      </p:sp>
      <p:sp>
        <p:nvSpPr>
          <p:cNvPr id="4" name="TextBox 3"/>
          <p:cNvSpPr txBox="1"/>
          <p:nvPr/>
        </p:nvSpPr>
        <p:spPr>
          <a:xfrm>
            <a:off x="776514" y="4038600"/>
            <a:ext cx="7938392" cy="1631216"/>
          </a:xfrm>
          <a:prstGeom prst="rect">
            <a:avLst/>
          </a:prstGeom>
          <a:noFill/>
        </p:spPr>
        <p:txBody>
          <a:bodyPr wrap="none" rtlCol="0">
            <a:spAutoFit/>
          </a:bodyPr>
          <a:lstStyle/>
          <a:p>
            <a:r>
              <a:rPr lang="en-US" sz="2500" dirty="0" smtClean="0"/>
              <a:t>Different ideas seem to come from different regions of </a:t>
            </a:r>
          </a:p>
          <a:p>
            <a:r>
              <a:rPr lang="en-US" sz="2500" dirty="0" smtClean="0"/>
              <a:t>the United States, but there are even some versions of </a:t>
            </a:r>
          </a:p>
          <a:p>
            <a:r>
              <a:rPr lang="en-US" sz="2500" dirty="0" smtClean="0"/>
              <a:t>the game that happen in other countries.</a:t>
            </a:r>
          </a:p>
          <a:p>
            <a:endParaRPr lang="en-US" sz="2500" dirty="0"/>
          </a:p>
        </p:txBody>
      </p:sp>
    </p:spTree>
    <p:extLst>
      <p:ext uri="{BB962C8B-B14F-4D97-AF65-F5344CB8AC3E}">
        <p14:creationId xmlns:p14="http://schemas.microsoft.com/office/powerpoint/2010/main" val="3304458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3048000"/>
            <a:ext cx="3962400" cy="7808912"/>
          </a:xfrm>
        </p:spPr>
        <p:txBody>
          <a:bodyPr anchor="t">
            <a:normAutofit/>
          </a:bodyPr>
          <a:lstStyle/>
          <a:p>
            <a:r>
              <a:rPr lang="en-US" sz="2500" dirty="0" smtClean="0"/>
              <a:t>Human eyes and brains are sometimes fooled into seeing something that isn’t there.  This happens very easily in low light.  When it happens in a mirror, psychologists call it the “strange face illusion”</a:t>
            </a:r>
            <a:endParaRPr lang="en-US" sz="2500" dirty="0"/>
          </a:p>
        </p:txBody>
      </p:sp>
      <p:sp>
        <p:nvSpPr>
          <p:cNvPr id="3" name="Title 2"/>
          <p:cNvSpPr>
            <a:spLocks noGrp="1"/>
          </p:cNvSpPr>
          <p:nvPr>
            <p:ph type="title"/>
          </p:nvPr>
        </p:nvSpPr>
        <p:spPr>
          <a:xfrm>
            <a:off x="1219200" y="228600"/>
            <a:ext cx="7543800" cy="914400"/>
          </a:xfrm>
        </p:spPr>
        <p:txBody>
          <a:bodyPr/>
          <a:lstStyle/>
          <a:p>
            <a:r>
              <a:rPr lang="en-US" dirty="0" smtClean="0"/>
              <a:t>What is Really Going On</a:t>
            </a:r>
            <a:endParaRPr lang="en-US" dirty="0"/>
          </a:p>
        </p:txBody>
      </p:sp>
      <p:pic>
        <p:nvPicPr>
          <p:cNvPr id="7170" name="Picture 2" descr="http://www.sensiforous.com/wp-content/uploads/2014/02/Rouge-Test-African-American-Gir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3926" y="1676400"/>
            <a:ext cx="3429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72762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91200" y="1143000"/>
            <a:ext cx="3151909" cy="7808912"/>
          </a:xfrm>
        </p:spPr>
        <p:txBody>
          <a:bodyPr anchor="t">
            <a:normAutofit/>
          </a:bodyPr>
          <a:lstStyle/>
          <a:p>
            <a:r>
              <a:rPr lang="en-US" sz="2500" dirty="0" smtClean="0"/>
              <a:t>Another interesting illusion is called “</a:t>
            </a:r>
            <a:r>
              <a:rPr lang="en-US" sz="2500" dirty="0" err="1" smtClean="0"/>
              <a:t>Troxler’s</a:t>
            </a:r>
            <a:r>
              <a:rPr lang="en-US" sz="2500" dirty="0" smtClean="0"/>
              <a:t> fading”.  If you stare at something long enough, sometimes your eyes start seeing something else.  Stare at the cross in the center of this circle, and the dots will appear to fade and disappear.</a:t>
            </a:r>
          </a:p>
        </p:txBody>
      </p:sp>
      <p:sp>
        <p:nvSpPr>
          <p:cNvPr id="3" name="Title 2"/>
          <p:cNvSpPr>
            <a:spLocks noGrp="1"/>
          </p:cNvSpPr>
          <p:nvPr>
            <p:ph type="title"/>
          </p:nvPr>
        </p:nvSpPr>
        <p:spPr>
          <a:xfrm>
            <a:off x="1219200" y="228600"/>
            <a:ext cx="7543800" cy="914400"/>
          </a:xfrm>
        </p:spPr>
        <p:txBody>
          <a:bodyPr/>
          <a:lstStyle/>
          <a:p>
            <a:r>
              <a:rPr lang="en-US" dirty="0" smtClean="0"/>
              <a:t>What is Really Going 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143000"/>
            <a:ext cx="5562600" cy="5562600"/>
          </a:xfrm>
          <a:prstGeom prst="rect">
            <a:avLst/>
          </a:prstGeom>
        </p:spPr>
      </p:pic>
    </p:spTree>
    <p:extLst>
      <p:ext uri="{BB962C8B-B14F-4D97-AF65-F5344CB8AC3E}">
        <p14:creationId xmlns:p14="http://schemas.microsoft.com/office/powerpoint/2010/main" val="3752614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58</TotalTime>
  <Words>515</Words>
  <Application>Microsoft Office PowerPoint</Application>
  <PresentationFormat>On-screen Show (4:3)</PresentationFormat>
  <Paragraphs>24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Elemental</vt:lpstr>
      <vt:lpstr>The Story of how the Bloody Mary game started</vt:lpstr>
      <vt:lpstr>Origins</vt:lpstr>
      <vt:lpstr>Origins</vt:lpstr>
      <vt:lpstr>How the Game Changed</vt:lpstr>
      <vt:lpstr>How the Game Changed</vt:lpstr>
      <vt:lpstr>How the Game Changed</vt:lpstr>
      <vt:lpstr>How the Game Changed</vt:lpstr>
      <vt:lpstr>What is Really Going On</vt:lpstr>
      <vt:lpstr>What is Really Going On</vt:lpstr>
      <vt:lpstr>Just a Game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Made-up Story  of Bloody Mary</dc:title>
  <dc:creator>Brad Royuk</dc:creator>
  <cp:lastModifiedBy>Brad Royuk</cp:lastModifiedBy>
  <cp:revision>6</cp:revision>
  <dcterms:created xsi:type="dcterms:W3CDTF">2015-10-07T10:01:10Z</dcterms:created>
  <dcterms:modified xsi:type="dcterms:W3CDTF">2015-10-07T10:59:24Z</dcterms:modified>
</cp:coreProperties>
</file>